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9"/>
  </p:handoutMasterIdLst>
  <p:sldIdLst>
    <p:sldId id="407" r:id="rId2"/>
    <p:sldId id="443" r:id="rId3"/>
    <p:sldId id="444" r:id="rId4"/>
    <p:sldId id="445" r:id="rId5"/>
    <p:sldId id="446" r:id="rId6"/>
    <p:sldId id="442" r:id="rId7"/>
    <p:sldId id="447" r:id="rId8"/>
  </p:sldIdLst>
  <p:sldSz cx="16256000" cy="9144000"/>
  <p:notesSz cx="6858000" cy="9144000"/>
  <p:defaultTextStyle>
    <a:defPPr>
      <a:defRPr lang="en-US"/>
    </a:defPPr>
    <a:lvl1pPr marL="0" algn="l" defTabSz="1217432" rtl="0" eaLnBrk="1" latinLnBrk="0" hangingPunct="1">
      <a:defRPr sz="2397" kern="1200">
        <a:solidFill>
          <a:schemeClr val="tx1"/>
        </a:solidFill>
        <a:latin typeface="+mn-lt"/>
        <a:ea typeface="+mn-ea"/>
        <a:cs typeface="+mn-cs"/>
      </a:defRPr>
    </a:lvl1pPr>
    <a:lvl2pPr marL="608716" algn="l" defTabSz="1217432" rtl="0" eaLnBrk="1" latinLnBrk="0" hangingPunct="1">
      <a:defRPr sz="2397" kern="1200">
        <a:solidFill>
          <a:schemeClr val="tx1"/>
        </a:solidFill>
        <a:latin typeface="+mn-lt"/>
        <a:ea typeface="+mn-ea"/>
        <a:cs typeface="+mn-cs"/>
      </a:defRPr>
    </a:lvl2pPr>
    <a:lvl3pPr marL="1217432" algn="l" defTabSz="1217432" rtl="0" eaLnBrk="1" latinLnBrk="0" hangingPunct="1">
      <a:defRPr sz="2397" kern="1200">
        <a:solidFill>
          <a:schemeClr val="tx1"/>
        </a:solidFill>
        <a:latin typeface="+mn-lt"/>
        <a:ea typeface="+mn-ea"/>
        <a:cs typeface="+mn-cs"/>
      </a:defRPr>
    </a:lvl3pPr>
    <a:lvl4pPr marL="1826148" algn="l" defTabSz="1217432" rtl="0" eaLnBrk="1" latinLnBrk="0" hangingPunct="1">
      <a:defRPr sz="2397" kern="1200">
        <a:solidFill>
          <a:schemeClr val="tx1"/>
        </a:solidFill>
        <a:latin typeface="+mn-lt"/>
        <a:ea typeface="+mn-ea"/>
        <a:cs typeface="+mn-cs"/>
      </a:defRPr>
    </a:lvl4pPr>
    <a:lvl5pPr marL="2434864" algn="l" defTabSz="1217432" rtl="0" eaLnBrk="1" latinLnBrk="0" hangingPunct="1">
      <a:defRPr sz="2397" kern="1200">
        <a:solidFill>
          <a:schemeClr val="tx1"/>
        </a:solidFill>
        <a:latin typeface="+mn-lt"/>
        <a:ea typeface="+mn-ea"/>
        <a:cs typeface="+mn-cs"/>
      </a:defRPr>
    </a:lvl5pPr>
    <a:lvl6pPr marL="3043580" algn="l" defTabSz="1217432" rtl="0" eaLnBrk="1" latinLnBrk="0" hangingPunct="1">
      <a:defRPr sz="2397" kern="1200">
        <a:solidFill>
          <a:schemeClr val="tx1"/>
        </a:solidFill>
        <a:latin typeface="+mn-lt"/>
        <a:ea typeface="+mn-ea"/>
        <a:cs typeface="+mn-cs"/>
      </a:defRPr>
    </a:lvl6pPr>
    <a:lvl7pPr marL="3652296" algn="l" defTabSz="1217432" rtl="0" eaLnBrk="1" latinLnBrk="0" hangingPunct="1">
      <a:defRPr sz="2397" kern="1200">
        <a:solidFill>
          <a:schemeClr val="tx1"/>
        </a:solidFill>
        <a:latin typeface="+mn-lt"/>
        <a:ea typeface="+mn-ea"/>
        <a:cs typeface="+mn-cs"/>
      </a:defRPr>
    </a:lvl7pPr>
    <a:lvl8pPr marL="4261013" algn="l" defTabSz="1217432" rtl="0" eaLnBrk="1" latinLnBrk="0" hangingPunct="1">
      <a:defRPr sz="2397" kern="1200">
        <a:solidFill>
          <a:schemeClr val="tx1"/>
        </a:solidFill>
        <a:latin typeface="+mn-lt"/>
        <a:ea typeface="+mn-ea"/>
        <a:cs typeface="+mn-cs"/>
      </a:defRPr>
    </a:lvl8pPr>
    <a:lvl9pPr marL="4869729" algn="l" defTabSz="1217432" rtl="0" eaLnBrk="1" latinLnBrk="0" hangingPunct="1">
      <a:defRPr sz="239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512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F707"/>
    <a:srgbClr val="3F1515"/>
    <a:srgbClr val="D6B48D"/>
    <a:srgbClr val="976434"/>
    <a:srgbClr val="454545"/>
    <a:srgbClr val="242226"/>
    <a:srgbClr val="B9CDE5"/>
    <a:srgbClr val="DDD9C3"/>
    <a:srgbClr val="A81A50"/>
    <a:srgbClr val="4312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074" autoAdjust="0"/>
    <p:restoredTop sz="94660"/>
  </p:normalViewPr>
  <p:slideViewPr>
    <p:cSldViewPr>
      <p:cViewPr varScale="1">
        <p:scale>
          <a:sx n="25" d="100"/>
          <a:sy n="25" d="100"/>
        </p:scale>
        <p:origin x="60" y="768"/>
      </p:cViewPr>
      <p:guideLst>
        <p:guide orient="horz" pos="2880"/>
        <p:guide pos="5121"/>
      </p:guideLst>
    </p:cSldViewPr>
  </p:slideViewPr>
  <p:notesTextViewPr>
    <p:cViewPr>
      <p:scale>
        <a:sx n="100" d="100"/>
        <a:sy n="100" d="100"/>
      </p:scale>
      <p:origin x="0" y="0"/>
    </p:cViewPr>
  </p:notesTextViewPr>
  <p:sorterViewPr>
    <p:cViewPr>
      <p:scale>
        <a:sx n="100" d="100"/>
        <a:sy n="100" d="100"/>
      </p:scale>
      <p:origin x="0" y="-11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4C63ED7-1F03-4E9E-858D-3616CE122BC1}" type="datetimeFigureOut">
              <a:rPr lang="en-US" smtClean="0"/>
              <a:pPr/>
              <a:t>6/9/2018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01DF61C-D369-4A45-94C3-7FD22850DB3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840571"/>
            <a:ext cx="138176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2438401" y="5181600"/>
            <a:ext cx="11379201" cy="23368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3E9E1F-3831-4A9C-B8E3-AC3343E54BD0}" type="datetimeFigureOut">
              <a:rPr lang="en-US" smtClean="0"/>
              <a:pPr/>
              <a:t>6/9/2018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CEBA98-5220-47C6-B199-80560AC414B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3E9E1F-3831-4A9C-B8E3-AC3343E54BD0}" type="datetimeFigureOut">
              <a:rPr lang="en-US" smtClean="0"/>
              <a:pPr/>
              <a:t>6/9/2018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CEBA98-5220-47C6-B199-80560AC414B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599" y="366189"/>
            <a:ext cx="3657601"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12801" y="366189"/>
            <a:ext cx="10701866"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3E9E1F-3831-4A9C-B8E3-AC3343E54BD0}" type="datetimeFigureOut">
              <a:rPr lang="en-US" smtClean="0"/>
              <a:pPr/>
              <a:t>6/9/2018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CEBA98-5220-47C6-B199-80560AC414B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3E9E1F-3831-4A9C-B8E3-AC3343E54BD0}" type="datetimeFigureOut">
              <a:rPr lang="en-US" smtClean="0"/>
              <a:pPr/>
              <a:t>6/9/2018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CEBA98-5220-47C6-B199-80560AC414B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4113" y="5875870"/>
            <a:ext cx="13817600" cy="1816100"/>
          </a:xfrm>
        </p:spPr>
        <p:txBody>
          <a:bodyPr anchor="t"/>
          <a:lstStyle>
            <a:lvl1pPr algn="l">
              <a:defRPr sz="3000" b="1" cap="all"/>
            </a:lvl1pPr>
          </a:lstStyle>
          <a:p>
            <a:r>
              <a:rPr lang="en-US" smtClean="0"/>
              <a:t>Click to edit Master title style</a:t>
            </a:r>
            <a:endParaRPr lang="en-US"/>
          </a:p>
        </p:txBody>
      </p:sp>
      <p:sp>
        <p:nvSpPr>
          <p:cNvPr id="3" name="Text Placeholder 2"/>
          <p:cNvSpPr>
            <a:spLocks noGrp="1"/>
          </p:cNvSpPr>
          <p:nvPr>
            <p:ph type="body" idx="1"/>
          </p:nvPr>
        </p:nvSpPr>
        <p:spPr>
          <a:xfrm>
            <a:off x="1284113" y="3875619"/>
            <a:ext cx="13817600" cy="2000249"/>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3E9E1F-3831-4A9C-B8E3-AC3343E54BD0}" type="datetimeFigureOut">
              <a:rPr lang="en-US" smtClean="0"/>
              <a:pPr/>
              <a:t>6/9/2018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CEBA98-5220-47C6-B199-80560AC414B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12800" y="2133605"/>
            <a:ext cx="7179733" cy="6034617"/>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8263467" y="2133605"/>
            <a:ext cx="7179733" cy="6034617"/>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3E9E1F-3831-4A9C-B8E3-AC3343E54BD0}" type="datetimeFigureOut">
              <a:rPr lang="en-US" smtClean="0"/>
              <a:pPr/>
              <a:t>6/9/2018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CEBA98-5220-47C6-B199-80560AC414B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12801" y="2046817"/>
            <a:ext cx="7182557" cy="85301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812801" y="2899833"/>
            <a:ext cx="7182557" cy="5268384"/>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8257826" y="2046817"/>
            <a:ext cx="7185377" cy="85301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8257826" y="2899833"/>
            <a:ext cx="7185377" cy="5268384"/>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3E9E1F-3831-4A9C-B8E3-AC3343E54BD0}" type="datetimeFigureOut">
              <a:rPr lang="en-US" smtClean="0"/>
              <a:pPr/>
              <a:t>6/9/2018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CEBA98-5220-47C6-B199-80560AC414B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3E9E1F-3831-4A9C-B8E3-AC3343E54BD0}" type="datetimeFigureOut">
              <a:rPr lang="en-US" smtClean="0"/>
              <a:pPr/>
              <a:t>6/9/2018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CEBA98-5220-47C6-B199-80560AC414B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E9E1F-3831-4A9C-B8E3-AC3343E54BD0}" type="datetimeFigureOut">
              <a:rPr lang="en-US" smtClean="0"/>
              <a:pPr/>
              <a:t>6/9/2018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CEBA98-5220-47C6-B199-80560AC414B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4" y="364067"/>
            <a:ext cx="5348112" cy="1549400"/>
          </a:xfrm>
        </p:spPr>
        <p:txBody>
          <a:bodyPr anchor="b"/>
          <a:lstStyle>
            <a:lvl1pPr algn="l">
              <a:defRPr sz="1500" b="1"/>
            </a:lvl1pPr>
          </a:lstStyle>
          <a:p>
            <a:r>
              <a:rPr lang="en-US" smtClean="0"/>
              <a:t>Click to edit Master title style</a:t>
            </a:r>
            <a:endParaRPr lang="en-US"/>
          </a:p>
        </p:txBody>
      </p:sp>
      <p:sp>
        <p:nvSpPr>
          <p:cNvPr id="3" name="Content Placeholder 2"/>
          <p:cNvSpPr>
            <a:spLocks noGrp="1"/>
          </p:cNvSpPr>
          <p:nvPr>
            <p:ph idx="1"/>
          </p:nvPr>
        </p:nvSpPr>
        <p:spPr>
          <a:xfrm>
            <a:off x="6355645" y="364071"/>
            <a:ext cx="9087555" cy="780415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12804" y="1913471"/>
            <a:ext cx="5348112" cy="6254751"/>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3E9E1F-3831-4A9C-B8E3-AC3343E54BD0}" type="datetimeFigureOut">
              <a:rPr lang="en-US" smtClean="0"/>
              <a:pPr/>
              <a:t>6/9/2018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CEBA98-5220-47C6-B199-80560AC414B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86290" y="6400801"/>
            <a:ext cx="9753600" cy="755651"/>
          </a:xfrm>
        </p:spPr>
        <p:txBody>
          <a:bodyPr anchor="b"/>
          <a:lstStyle>
            <a:lvl1pPr algn="l">
              <a:defRPr sz="1500" b="1"/>
            </a:lvl1pPr>
          </a:lstStyle>
          <a:p>
            <a:r>
              <a:rPr lang="en-US" smtClean="0"/>
              <a:t>Click to edit Master title style</a:t>
            </a:r>
            <a:endParaRPr lang="en-US"/>
          </a:p>
        </p:txBody>
      </p:sp>
      <p:sp>
        <p:nvSpPr>
          <p:cNvPr id="3" name="Picture Placeholder 2"/>
          <p:cNvSpPr>
            <a:spLocks noGrp="1"/>
          </p:cNvSpPr>
          <p:nvPr>
            <p:ph type="pic" idx="1"/>
          </p:nvPr>
        </p:nvSpPr>
        <p:spPr>
          <a:xfrm>
            <a:off x="3186290" y="817033"/>
            <a:ext cx="9753600" cy="54864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3186290" y="7156452"/>
            <a:ext cx="9753600" cy="1073149"/>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3E9E1F-3831-4A9C-B8E3-AC3343E54BD0}" type="datetimeFigureOut">
              <a:rPr lang="en-US" smtClean="0"/>
              <a:pPr/>
              <a:t>6/9/2018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CEBA98-5220-47C6-B199-80560AC414B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5000"/>
            <a:lum/>
          </a:blip>
          <a:srcRect/>
          <a:stretch>
            <a:fillRect l="-16000" r="-1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2800" y="366184"/>
            <a:ext cx="146304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12800" y="2133605"/>
            <a:ext cx="146304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12800" y="8475138"/>
            <a:ext cx="3793066"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AE3E9E1F-3831-4A9C-B8E3-AC3343E54BD0}" type="datetimeFigureOut">
              <a:rPr lang="en-US" smtClean="0"/>
              <a:pPr/>
              <a:t>6/9/2018</a:t>
            </a:fld>
            <a:endParaRPr lang="en-US"/>
          </a:p>
        </p:txBody>
      </p:sp>
      <p:sp>
        <p:nvSpPr>
          <p:cNvPr id="5" name="Footer Placeholder 4"/>
          <p:cNvSpPr>
            <a:spLocks noGrp="1"/>
          </p:cNvSpPr>
          <p:nvPr>
            <p:ph type="ftr" sz="quarter" idx="3"/>
          </p:nvPr>
        </p:nvSpPr>
        <p:spPr>
          <a:xfrm>
            <a:off x="5554134" y="8475138"/>
            <a:ext cx="5147734"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1650134" y="8475138"/>
            <a:ext cx="3793066"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B4CEBA98-5220-47C6-B199-80560AC414B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6000" r="-16000"/>
          </a:stretch>
        </a:blipFill>
        <a:effectLst/>
      </p:bgPr>
    </p:bg>
    <p:spTree>
      <p:nvGrpSpPr>
        <p:cNvPr id="1" name=""/>
        <p:cNvGrpSpPr/>
        <p:nvPr/>
      </p:nvGrpSpPr>
      <p:grpSpPr>
        <a:xfrm>
          <a:off x="0" y="0"/>
          <a:ext cx="0" cy="0"/>
          <a:chOff x="0" y="0"/>
          <a:chExt cx="0" cy="0"/>
        </a:xfrm>
      </p:grpSpPr>
      <p:sp>
        <p:nvSpPr>
          <p:cNvPr id="4" name="Title 3"/>
          <p:cNvSpPr txBox="1">
            <a:spLocks/>
          </p:cNvSpPr>
          <p:nvPr/>
        </p:nvSpPr>
        <p:spPr>
          <a:xfrm>
            <a:off x="4165600" y="4648200"/>
            <a:ext cx="11630296" cy="3276600"/>
          </a:xfrm>
          <a:prstGeom prst="rect">
            <a:avLst/>
          </a:prstGeom>
          <a:ln w="3175">
            <a:solidFill>
              <a:schemeClr val="tx1"/>
            </a:solidFill>
          </a:ln>
        </p:spPr>
        <p:txBody>
          <a:bodyPr vert="horz" lIns="91440" tIns="45720" rIns="91440" bIns="45720" rtlCol="0" anchor="ctr">
            <a:normAutofit fontScale="82500" lnSpcReduction="20000"/>
          </a:bodyPr>
          <a:lstStyle>
            <a:lvl1pPr algn="ctr" defTabSz="685800" rtl="0" eaLnBrk="1" latinLnBrk="0" hangingPunct="1">
              <a:spcBef>
                <a:spcPct val="0"/>
              </a:spcBef>
              <a:buNone/>
              <a:defRPr sz="3300" kern="1200">
                <a:solidFill>
                  <a:schemeClr val="tx1"/>
                </a:solidFill>
                <a:latin typeface="+mj-lt"/>
                <a:ea typeface="+mj-ea"/>
                <a:cs typeface="+mj-cs"/>
              </a:defRPr>
            </a:lvl1pPr>
          </a:lstStyle>
          <a:p>
            <a:r>
              <a:rPr lang="en-US" sz="18400" b="1" spc="-150" dirty="0" smtClean="0">
                <a:effectLst>
                  <a:glow rad="63500">
                    <a:schemeClr val="accent2">
                      <a:satMod val="175000"/>
                      <a:alpha val="40000"/>
                    </a:schemeClr>
                  </a:glow>
                  <a:innerShdw blurRad="63500" dist="50800" dir="2700000">
                    <a:prstClr val="black">
                      <a:alpha val="50000"/>
                    </a:prstClr>
                  </a:innerShdw>
                </a:effectLst>
                <a:latin typeface="Times New Roman" panose="02020603050405020304" pitchFamily="18" charset="0"/>
                <a:cs typeface="Times New Roman" panose="02020603050405020304" pitchFamily="18" charset="0"/>
              </a:rPr>
              <a:t>Sing for Joy</a:t>
            </a:r>
          </a:p>
          <a:p>
            <a:r>
              <a:rPr lang="en-US" sz="10700" b="1" spc="-150" dirty="0" smtClean="0">
                <a:effectLst>
                  <a:glow rad="63500">
                    <a:schemeClr val="accent2">
                      <a:satMod val="175000"/>
                      <a:alpha val="40000"/>
                    </a:schemeClr>
                  </a:glow>
                  <a:innerShdw blurRad="63500" dist="50800" dir="2700000">
                    <a:prstClr val="black">
                      <a:alpha val="50000"/>
                    </a:prstClr>
                  </a:innerShdw>
                </a:effectLst>
                <a:latin typeface="Times New Roman" panose="02020603050405020304" pitchFamily="18" charset="0"/>
                <a:cs typeface="Times New Roman" panose="02020603050405020304" pitchFamily="18" charset="0"/>
              </a:rPr>
              <a:t>Colossians 3:12-17</a:t>
            </a:r>
            <a:endParaRPr lang="en-US" sz="9600" b="1" spc="-150" dirty="0">
              <a:effectLst>
                <a:glow rad="63500">
                  <a:schemeClr val="accent2">
                    <a:satMod val="175000"/>
                    <a:alpha val="40000"/>
                  </a:schemeClr>
                </a:glow>
                <a:innerShdw blurRad="63500" dist="50800" dir="2700000">
                  <a:prstClr val="black">
                    <a:alpha val="50000"/>
                  </a:prst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2843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0" y="19878"/>
            <a:ext cx="16256000" cy="9124122"/>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3300" kern="1200">
                <a:solidFill>
                  <a:schemeClr val="tx1"/>
                </a:solidFill>
                <a:latin typeface="+mj-lt"/>
                <a:ea typeface="+mj-ea"/>
                <a:cs typeface="+mj-cs"/>
              </a:defRPr>
            </a:lvl1pPr>
          </a:lstStyle>
          <a:p>
            <a:r>
              <a:rPr lang="en-US" sz="7200" b="1" spc="-150" dirty="0" smtClean="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rPr>
              <a:t>Since</a:t>
            </a:r>
            <a:r>
              <a:rPr lang="en-US" sz="7200" b="1" spc="-150" dirty="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rPr>
              <a:t>, then, you have been raised with Christ, set your hearts on things above, where Christ is, seated at the right hand of God. 2 Set your minds on things above, not on earthly things</a:t>
            </a:r>
            <a:r>
              <a:rPr lang="en-US" sz="7200" b="1" spc="-150" dirty="0" smtClean="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rPr>
              <a:t>.</a:t>
            </a:r>
          </a:p>
          <a:p>
            <a:r>
              <a:rPr lang="en-US" sz="7200" b="1" spc="-150" dirty="0" smtClean="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rPr>
              <a:t> </a:t>
            </a:r>
            <a:endParaRPr lang="en-US" sz="7200" b="1" spc="-150" dirty="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endParaRPr>
          </a:p>
          <a:p>
            <a:r>
              <a:rPr lang="en-US" sz="4800" b="1" spc="-150" dirty="0" smtClean="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rPr>
              <a:t>-- Colossians 3:1,2</a:t>
            </a:r>
            <a:endParaRPr lang="en-US" sz="5400" b="1" spc="-150" dirty="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endParaRPr>
          </a:p>
        </p:txBody>
      </p:sp>
    </p:spTree>
    <p:extLst>
      <p:ext uri="{BB962C8B-B14F-4D97-AF65-F5344CB8AC3E}">
        <p14:creationId xmlns:p14="http://schemas.microsoft.com/office/powerpoint/2010/main" val="963077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812800" y="47756"/>
            <a:ext cx="14528800" cy="9124122"/>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3300" kern="1200">
                <a:solidFill>
                  <a:schemeClr val="tx1"/>
                </a:solidFill>
                <a:latin typeface="+mj-lt"/>
                <a:ea typeface="+mj-ea"/>
                <a:cs typeface="+mj-cs"/>
              </a:defRPr>
            </a:lvl1pPr>
          </a:lstStyle>
          <a:p>
            <a:r>
              <a:rPr lang="en-US" sz="7200" b="1" spc="-150" dirty="0" smtClean="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rPr>
              <a:t>He </a:t>
            </a:r>
            <a:r>
              <a:rPr lang="en-US" sz="7200" b="1" spc="-150" dirty="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rPr>
              <a:t>did what was right in </a:t>
            </a:r>
            <a:r>
              <a:rPr lang="en-US" sz="7200" b="1" spc="-150" dirty="0" smtClean="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rPr>
              <a:t>the</a:t>
            </a:r>
          </a:p>
          <a:p>
            <a:r>
              <a:rPr lang="en-US" sz="7200" b="1" spc="-150" dirty="0" smtClean="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rPr>
              <a:t>eyes </a:t>
            </a:r>
            <a:r>
              <a:rPr lang="en-US" sz="7200" b="1" spc="-150" dirty="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rPr>
              <a:t>of the Lord and followed completely the ways of his father David, not turning aside to the right or to the left.</a:t>
            </a:r>
          </a:p>
          <a:p>
            <a:endParaRPr lang="en-US" sz="4800" b="1" spc="-150" dirty="0" smtClean="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endParaRPr>
          </a:p>
          <a:p>
            <a:r>
              <a:rPr lang="en-US" sz="4800" b="1" spc="-150" dirty="0" smtClean="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rPr>
              <a:t>-- 2 Kings 22:2</a:t>
            </a:r>
            <a:endParaRPr lang="en-US" sz="5400" b="1" spc="-150" dirty="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endParaRPr>
          </a:p>
        </p:txBody>
      </p:sp>
    </p:spTree>
    <p:extLst>
      <p:ext uri="{BB962C8B-B14F-4D97-AF65-F5344CB8AC3E}">
        <p14:creationId xmlns:p14="http://schemas.microsoft.com/office/powerpoint/2010/main" val="132562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812800" y="47756"/>
            <a:ext cx="14528800" cy="9124122"/>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3300" kern="1200">
                <a:solidFill>
                  <a:schemeClr val="tx1"/>
                </a:solidFill>
                <a:latin typeface="+mj-lt"/>
                <a:ea typeface="+mj-ea"/>
                <a:cs typeface="+mj-cs"/>
              </a:defRPr>
            </a:lvl1pPr>
          </a:lstStyle>
          <a:p>
            <a:r>
              <a:rPr lang="en-US" sz="7200" b="1" spc="-150" dirty="0" smtClean="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rPr>
              <a:t>Therefore</a:t>
            </a:r>
            <a:r>
              <a:rPr lang="en-US" sz="7200" b="1" spc="-150" dirty="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rPr>
              <a:t>, as God’s chosen people, holy and dearly loved, clothe yourselves with compassion, kindness, humility, gentleness and patience. </a:t>
            </a:r>
            <a:r>
              <a:rPr lang="en-US" sz="7200" b="1" spc="-150" dirty="0" smtClean="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rPr>
              <a:t> </a:t>
            </a:r>
          </a:p>
          <a:p>
            <a:endParaRPr lang="en-US" sz="7200" b="1" spc="-150" dirty="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endParaRPr>
          </a:p>
          <a:p>
            <a:r>
              <a:rPr lang="en-US" sz="4800" b="1" spc="-150" dirty="0" smtClean="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rPr>
              <a:t>-- Colossians 3:12-14</a:t>
            </a:r>
            <a:endParaRPr lang="en-US" sz="5400" b="1" spc="-150" dirty="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endParaRPr>
          </a:p>
        </p:txBody>
      </p:sp>
    </p:spTree>
    <p:extLst>
      <p:ext uri="{BB962C8B-B14F-4D97-AF65-F5344CB8AC3E}">
        <p14:creationId xmlns:p14="http://schemas.microsoft.com/office/powerpoint/2010/main" val="207888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812800" y="47756"/>
            <a:ext cx="14528800" cy="9124122"/>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3300" kern="1200">
                <a:solidFill>
                  <a:schemeClr val="tx1"/>
                </a:solidFill>
                <a:latin typeface="+mj-lt"/>
                <a:ea typeface="+mj-ea"/>
                <a:cs typeface="+mj-cs"/>
              </a:defRPr>
            </a:lvl1pPr>
          </a:lstStyle>
          <a:p>
            <a:r>
              <a:rPr lang="en-US" sz="7200" b="1" spc="-150" dirty="0" smtClean="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rPr>
              <a:t>Bear with each other and forgive one another if </a:t>
            </a:r>
            <a:r>
              <a:rPr lang="en-US" sz="7200" b="1" spc="-150" dirty="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rPr>
              <a:t>any of you has a grievance against someone. Forgive as the Lord forgave you. </a:t>
            </a:r>
            <a:r>
              <a:rPr lang="en-US" sz="7200" b="1" spc="-150" dirty="0" smtClean="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rPr>
              <a:t>And </a:t>
            </a:r>
            <a:r>
              <a:rPr lang="en-US" sz="7200" b="1" spc="-150" dirty="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rPr>
              <a:t>over all these virtues put on love, which binds them all together in perfect unity.</a:t>
            </a:r>
            <a:endParaRPr lang="en-US" sz="7200" b="1" spc="-150" dirty="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endParaRPr>
          </a:p>
          <a:p>
            <a:r>
              <a:rPr lang="en-US" sz="4800" b="1" spc="-150" dirty="0" smtClean="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rPr>
              <a:t>-- Colossians 3:12-14</a:t>
            </a:r>
            <a:endParaRPr lang="en-US" sz="5400" b="1" spc="-150" dirty="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endParaRPr>
          </a:p>
        </p:txBody>
      </p:sp>
    </p:spTree>
    <p:extLst>
      <p:ext uri="{BB962C8B-B14F-4D97-AF65-F5344CB8AC3E}">
        <p14:creationId xmlns:p14="http://schemas.microsoft.com/office/powerpoint/2010/main" val="829503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0" y="381000"/>
            <a:ext cx="16256000" cy="876300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3300" kern="1200">
                <a:solidFill>
                  <a:schemeClr val="tx1"/>
                </a:solidFill>
                <a:latin typeface="+mj-lt"/>
                <a:ea typeface="+mj-ea"/>
                <a:cs typeface="+mj-cs"/>
              </a:defRPr>
            </a:lvl1pPr>
          </a:lstStyle>
          <a:p>
            <a:r>
              <a:rPr lang="en-US" sz="7200" b="1" spc="-150" dirty="0" smtClean="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rPr>
              <a:t>Let </a:t>
            </a:r>
            <a:r>
              <a:rPr lang="en-US" sz="7200" b="1" spc="-150" dirty="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rPr>
              <a:t>the peace of Christ rule in your hearts, since as members of one body you were called to peace. And be thankful</a:t>
            </a:r>
            <a:r>
              <a:rPr lang="en-US" sz="7200" b="1" spc="-150" dirty="0" smtClean="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rPr>
              <a:t>.</a:t>
            </a:r>
          </a:p>
          <a:p>
            <a:endParaRPr lang="en-US" sz="7200" b="1" spc="-150" dirty="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endParaRPr>
          </a:p>
          <a:p>
            <a:r>
              <a:rPr lang="en-US" sz="4800" b="1" spc="-150" dirty="0" smtClean="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rPr>
              <a:t>-- </a:t>
            </a:r>
            <a:r>
              <a:rPr lang="en-US" sz="4800" b="1" spc="-150" dirty="0" smtClean="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rPr>
              <a:t>Colossians 3:15</a:t>
            </a:r>
            <a:endParaRPr lang="en-US" sz="6600" b="1" spc="-150" dirty="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endParaRPr>
          </a:p>
        </p:txBody>
      </p:sp>
    </p:spTree>
    <p:extLst>
      <p:ext uri="{BB962C8B-B14F-4D97-AF65-F5344CB8AC3E}">
        <p14:creationId xmlns:p14="http://schemas.microsoft.com/office/powerpoint/2010/main" val="1721702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0" y="381000"/>
            <a:ext cx="16256000" cy="876300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3300" kern="1200">
                <a:solidFill>
                  <a:schemeClr val="tx1"/>
                </a:solidFill>
                <a:latin typeface="+mj-lt"/>
                <a:ea typeface="+mj-ea"/>
                <a:cs typeface="+mj-cs"/>
              </a:defRPr>
            </a:lvl1pPr>
          </a:lstStyle>
          <a:p>
            <a:r>
              <a:rPr lang="en-US" sz="7200" b="1" spc="-150" dirty="0" smtClean="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rPr>
              <a:t>Let </a:t>
            </a:r>
            <a:r>
              <a:rPr lang="en-US" sz="7200" b="1" spc="-150" dirty="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rPr>
              <a:t>the word of Christ dwell among you richly as you teach and admonish one another with all wisdom through psalms, hymns, and songs from the Spirit, singing to God with gratitude in your hearts. </a:t>
            </a:r>
          </a:p>
          <a:p>
            <a:r>
              <a:rPr lang="en-US" sz="4800" b="1" spc="-150" dirty="0" smtClean="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rPr>
              <a:t>-- </a:t>
            </a:r>
            <a:r>
              <a:rPr lang="en-US" sz="4800" b="1" spc="-150" dirty="0" smtClean="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rPr>
              <a:t>Colossians 3:16</a:t>
            </a:r>
            <a:endParaRPr lang="en-US" sz="6600" b="1" spc="-150" dirty="0">
              <a:effectLst>
                <a:glow>
                  <a:schemeClr val="tx1"/>
                </a:glow>
                <a:outerShdw blurRad="38100" dist="38100" dir="2700000" algn="tl">
                  <a:srgbClr val="000000">
                    <a:alpha val="43137"/>
                  </a:srgbClr>
                </a:outerShdw>
              </a:effectLst>
              <a:latin typeface="Arial Rounded MT Bold" panose="020F0704030504030204" pitchFamily="34" charset="0"/>
              <a:cs typeface="Times New Roman" panose="02020603050405020304" pitchFamily="18" charset="0"/>
            </a:endParaRPr>
          </a:p>
        </p:txBody>
      </p:sp>
    </p:spTree>
    <p:extLst>
      <p:ext uri="{BB962C8B-B14F-4D97-AF65-F5344CB8AC3E}">
        <p14:creationId xmlns:p14="http://schemas.microsoft.com/office/powerpoint/2010/main" val="1314328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37179</TotalTime>
  <Words>202</Words>
  <Application>Microsoft Office PowerPoint</Application>
  <PresentationFormat>Custom</PresentationFormat>
  <Paragraphs>19</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Rounded MT Bold</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 Are The Church: Add to Goodness… Knowledge</dc:title>
  <dc:creator>CJ</dc:creator>
  <cp:lastModifiedBy>paul gruenberg</cp:lastModifiedBy>
  <cp:revision>288</cp:revision>
  <dcterms:created xsi:type="dcterms:W3CDTF">2010-09-11T14:32:25Z</dcterms:created>
  <dcterms:modified xsi:type="dcterms:W3CDTF">2018-06-10T04:02:05Z</dcterms:modified>
</cp:coreProperties>
</file>