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407" r:id="rId2"/>
    <p:sldId id="443" r:id="rId3"/>
    <p:sldId id="444" r:id="rId4"/>
    <p:sldId id="445" r:id="rId5"/>
    <p:sldId id="446" r:id="rId6"/>
    <p:sldId id="442" r:id="rId7"/>
    <p:sldId id="447" r:id="rId8"/>
  </p:sldIdLst>
  <p:sldSz cx="16256000" cy="9144000"/>
  <p:notesSz cx="6858000" cy="9144000"/>
  <p:defaultTextStyle>
    <a:defPPr>
      <a:defRPr lang="en-US"/>
    </a:defPPr>
    <a:lvl1pPr marL="0" algn="l" defTabSz="1217432" rtl="0" eaLnBrk="1" latinLnBrk="0" hangingPunct="1">
      <a:defRPr sz="2397" kern="1200">
        <a:solidFill>
          <a:schemeClr val="tx1"/>
        </a:solidFill>
        <a:latin typeface="+mn-lt"/>
        <a:ea typeface="+mn-ea"/>
        <a:cs typeface="+mn-cs"/>
      </a:defRPr>
    </a:lvl1pPr>
    <a:lvl2pPr marL="608716" algn="l" defTabSz="1217432" rtl="0" eaLnBrk="1" latinLnBrk="0" hangingPunct="1">
      <a:defRPr sz="2397" kern="1200">
        <a:solidFill>
          <a:schemeClr val="tx1"/>
        </a:solidFill>
        <a:latin typeface="+mn-lt"/>
        <a:ea typeface="+mn-ea"/>
        <a:cs typeface="+mn-cs"/>
      </a:defRPr>
    </a:lvl2pPr>
    <a:lvl3pPr marL="1217432" algn="l" defTabSz="1217432" rtl="0" eaLnBrk="1" latinLnBrk="0" hangingPunct="1">
      <a:defRPr sz="2397" kern="1200">
        <a:solidFill>
          <a:schemeClr val="tx1"/>
        </a:solidFill>
        <a:latin typeface="+mn-lt"/>
        <a:ea typeface="+mn-ea"/>
        <a:cs typeface="+mn-cs"/>
      </a:defRPr>
    </a:lvl3pPr>
    <a:lvl4pPr marL="1826148" algn="l" defTabSz="1217432" rtl="0" eaLnBrk="1" latinLnBrk="0" hangingPunct="1">
      <a:defRPr sz="2397" kern="1200">
        <a:solidFill>
          <a:schemeClr val="tx1"/>
        </a:solidFill>
        <a:latin typeface="+mn-lt"/>
        <a:ea typeface="+mn-ea"/>
        <a:cs typeface="+mn-cs"/>
      </a:defRPr>
    </a:lvl4pPr>
    <a:lvl5pPr marL="2434864" algn="l" defTabSz="1217432" rtl="0" eaLnBrk="1" latinLnBrk="0" hangingPunct="1">
      <a:defRPr sz="2397" kern="1200">
        <a:solidFill>
          <a:schemeClr val="tx1"/>
        </a:solidFill>
        <a:latin typeface="+mn-lt"/>
        <a:ea typeface="+mn-ea"/>
        <a:cs typeface="+mn-cs"/>
      </a:defRPr>
    </a:lvl5pPr>
    <a:lvl6pPr marL="3043580" algn="l" defTabSz="1217432" rtl="0" eaLnBrk="1" latinLnBrk="0" hangingPunct="1">
      <a:defRPr sz="2397" kern="1200">
        <a:solidFill>
          <a:schemeClr val="tx1"/>
        </a:solidFill>
        <a:latin typeface="+mn-lt"/>
        <a:ea typeface="+mn-ea"/>
        <a:cs typeface="+mn-cs"/>
      </a:defRPr>
    </a:lvl6pPr>
    <a:lvl7pPr marL="3652296" algn="l" defTabSz="1217432" rtl="0" eaLnBrk="1" latinLnBrk="0" hangingPunct="1">
      <a:defRPr sz="2397" kern="1200">
        <a:solidFill>
          <a:schemeClr val="tx1"/>
        </a:solidFill>
        <a:latin typeface="+mn-lt"/>
        <a:ea typeface="+mn-ea"/>
        <a:cs typeface="+mn-cs"/>
      </a:defRPr>
    </a:lvl7pPr>
    <a:lvl8pPr marL="4261013" algn="l" defTabSz="1217432" rtl="0" eaLnBrk="1" latinLnBrk="0" hangingPunct="1">
      <a:defRPr sz="2397" kern="1200">
        <a:solidFill>
          <a:schemeClr val="tx1"/>
        </a:solidFill>
        <a:latin typeface="+mn-lt"/>
        <a:ea typeface="+mn-ea"/>
        <a:cs typeface="+mn-cs"/>
      </a:defRPr>
    </a:lvl8pPr>
    <a:lvl9pPr marL="4869729" algn="l" defTabSz="1217432" rtl="0" eaLnBrk="1" latinLnBrk="0" hangingPunct="1">
      <a:defRPr sz="239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1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F707"/>
    <a:srgbClr val="3F1515"/>
    <a:srgbClr val="D6B48D"/>
    <a:srgbClr val="976434"/>
    <a:srgbClr val="454545"/>
    <a:srgbClr val="242226"/>
    <a:srgbClr val="B9CDE5"/>
    <a:srgbClr val="DDD9C3"/>
    <a:srgbClr val="A81A50"/>
    <a:srgbClr val="4312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074" autoAdjust="0"/>
    <p:restoredTop sz="94660"/>
  </p:normalViewPr>
  <p:slideViewPr>
    <p:cSldViewPr>
      <p:cViewPr varScale="1">
        <p:scale>
          <a:sx n="25" d="100"/>
          <a:sy n="25" d="100"/>
        </p:scale>
        <p:origin x="60" y="768"/>
      </p:cViewPr>
      <p:guideLst>
        <p:guide orient="horz" pos="2880"/>
        <p:guide pos="5121"/>
      </p:guideLst>
    </p:cSldViewPr>
  </p:slideViewPr>
  <p:notesTextViewPr>
    <p:cViewPr>
      <p:scale>
        <a:sx n="100" d="100"/>
        <a:sy n="100" d="100"/>
      </p:scale>
      <p:origin x="0" y="0"/>
    </p:cViewPr>
  </p:notesTextViewPr>
  <p:sorterViewPr>
    <p:cViewPr>
      <p:scale>
        <a:sx n="100" d="100"/>
        <a:sy n="100" d="100"/>
      </p:scale>
      <p:origin x="0" y="-1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C63ED7-1F03-4E9E-858D-3616CE122BC1}" type="datetimeFigureOut">
              <a:rPr lang="en-US" smtClean="0"/>
              <a:pPr/>
              <a:t>6/9/2018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1DF61C-D369-4A45-94C3-7FD22850DB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571"/>
            <a:ext cx="138176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1" y="5181600"/>
            <a:ext cx="11379201"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3E9E1F-3831-4A9C-B8E3-AC3343E54BD0}" type="datetimeFigureOut">
              <a:rPr lang="en-US" smtClean="0"/>
              <a:pPr/>
              <a:t>6/9/2018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E9E1F-3831-4A9C-B8E3-AC3343E54BD0}" type="datetimeFigureOut">
              <a:rPr lang="en-US" smtClean="0"/>
              <a:pPr/>
              <a:t>6/9/2018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599" y="366189"/>
            <a:ext cx="3657601"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1" y="366189"/>
            <a:ext cx="10701866"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E9E1F-3831-4A9C-B8E3-AC3343E54BD0}" type="datetimeFigureOut">
              <a:rPr lang="en-US" smtClean="0"/>
              <a:pPr/>
              <a:t>6/9/2018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3E9E1F-3831-4A9C-B8E3-AC3343E54BD0}" type="datetimeFigureOut">
              <a:rPr lang="en-US" smtClean="0"/>
              <a:pPr/>
              <a:t>6/9/2018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113" y="5875870"/>
            <a:ext cx="13817600" cy="181610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1284113" y="3875619"/>
            <a:ext cx="138176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3E9E1F-3831-4A9C-B8E3-AC3343E54BD0}" type="datetimeFigureOut">
              <a:rPr lang="en-US" smtClean="0"/>
              <a:pPr/>
              <a:t>6/9/2018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2133605"/>
            <a:ext cx="7179733"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63467" y="2133605"/>
            <a:ext cx="7179733"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3E9E1F-3831-4A9C-B8E3-AC3343E54BD0}" type="datetimeFigureOut">
              <a:rPr lang="en-US" smtClean="0"/>
              <a:pPr/>
              <a:t>6/9/2018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1" y="2046817"/>
            <a:ext cx="7182557"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12801" y="2899833"/>
            <a:ext cx="7182557"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7826" y="2046817"/>
            <a:ext cx="7185377"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8257826" y="2899833"/>
            <a:ext cx="7185377"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3E9E1F-3831-4A9C-B8E3-AC3343E54BD0}" type="datetimeFigureOut">
              <a:rPr lang="en-US" smtClean="0"/>
              <a:pPr/>
              <a:t>6/9/2018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3E9E1F-3831-4A9C-B8E3-AC3343E54BD0}" type="datetimeFigureOut">
              <a:rPr lang="en-US" smtClean="0"/>
              <a:pPr/>
              <a:t>6/9/2018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9E1F-3831-4A9C-B8E3-AC3343E54BD0}" type="datetimeFigureOut">
              <a:rPr lang="en-US" smtClean="0"/>
              <a:pPr/>
              <a:t>6/9/2018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4" y="364067"/>
            <a:ext cx="5348112" cy="15494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6355645" y="364071"/>
            <a:ext cx="9087555"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4" y="1913471"/>
            <a:ext cx="5348112"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E9E1F-3831-4A9C-B8E3-AC3343E54BD0}" type="datetimeFigureOut">
              <a:rPr lang="en-US" smtClean="0"/>
              <a:pPr/>
              <a:t>6/9/2018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1"/>
            <a:ext cx="9753600" cy="7556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3186290" y="817033"/>
            <a:ext cx="97536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186290" y="7156452"/>
            <a:ext cx="97536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3E9E1F-3831-4A9C-B8E3-AC3343E54BD0}" type="datetimeFigureOut">
              <a:rPr lang="en-US" smtClean="0"/>
              <a:pPr/>
              <a:t>6/9/2018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CEBA98-5220-47C6-B199-80560AC414B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16000" r="-1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2800" y="366184"/>
            <a:ext cx="146304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12800" y="2133605"/>
            <a:ext cx="146304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12800" y="8475138"/>
            <a:ext cx="3793066"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AE3E9E1F-3831-4A9C-B8E3-AC3343E54BD0}" type="datetimeFigureOut">
              <a:rPr lang="en-US" smtClean="0"/>
              <a:pPr/>
              <a:t>6/9/2018</a:t>
            </a:fld>
            <a:endParaRPr lang="en-US"/>
          </a:p>
        </p:txBody>
      </p:sp>
      <p:sp>
        <p:nvSpPr>
          <p:cNvPr id="5" name="Footer Placeholder 4"/>
          <p:cNvSpPr>
            <a:spLocks noGrp="1"/>
          </p:cNvSpPr>
          <p:nvPr>
            <p:ph type="ftr" sz="quarter" idx="3"/>
          </p:nvPr>
        </p:nvSpPr>
        <p:spPr>
          <a:xfrm>
            <a:off x="5554134" y="8475138"/>
            <a:ext cx="5147734"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650134" y="8475138"/>
            <a:ext cx="3793066"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B4CEBA98-5220-47C6-B199-80560AC414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6000" r="-16000"/>
          </a:stretch>
        </a:blipFill>
        <a:effectLst/>
      </p:bgPr>
    </p:bg>
    <p:spTree>
      <p:nvGrpSpPr>
        <p:cNvPr id="1" name=""/>
        <p:cNvGrpSpPr/>
        <p:nvPr/>
      </p:nvGrpSpPr>
      <p:grpSpPr>
        <a:xfrm>
          <a:off x="0" y="0"/>
          <a:ext cx="0" cy="0"/>
          <a:chOff x="0" y="0"/>
          <a:chExt cx="0" cy="0"/>
        </a:xfrm>
      </p:grpSpPr>
      <p:sp>
        <p:nvSpPr>
          <p:cNvPr id="4" name="Title 3"/>
          <p:cNvSpPr txBox="1">
            <a:spLocks/>
          </p:cNvSpPr>
          <p:nvPr/>
        </p:nvSpPr>
        <p:spPr>
          <a:xfrm>
            <a:off x="4165600" y="4648200"/>
            <a:ext cx="11630296" cy="3276600"/>
          </a:xfrm>
          <a:prstGeom prst="rect">
            <a:avLst/>
          </a:prstGeom>
          <a:ln w="3175">
            <a:solidFill>
              <a:schemeClr val="tx1"/>
            </a:solidFill>
          </a:ln>
        </p:spPr>
        <p:txBody>
          <a:bodyPr vert="horz" lIns="91440" tIns="45720" rIns="91440" bIns="45720" rtlCol="0" anchor="ctr">
            <a:normAutofit fontScale="82500" lnSpcReduction="20000"/>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18400" b="1" spc="-150" dirty="0" smtClean="0">
                <a:effectLst>
                  <a:glow rad="63500">
                    <a:schemeClr val="accent2">
                      <a:satMod val="175000"/>
                      <a:alpha val="40000"/>
                    </a:schemeClr>
                  </a:glow>
                  <a:innerShdw blurRad="63500" dist="50800" dir="2700000">
                    <a:prstClr val="black">
                      <a:alpha val="50000"/>
                    </a:prstClr>
                  </a:innerShdw>
                </a:effectLst>
                <a:latin typeface="Times New Roman" panose="02020603050405020304" pitchFamily="18" charset="0"/>
                <a:cs typeface="Times New Roman" panose="02020603050405020304" pitchFamily="18" charset="0"/>
              </a:rPr>
              <a:t>Sing for Joy</a:t>
            </a:r>
          </a:p>
          <a:p>
            <a:r>
              <a:rPr lang="en-US" sz="10700" b="1" spc="-150" dirty="0" smtClean="0">
                <a:effectLst>
                  <a:glow rad="63500">
                    <a:schemeClr val="accent2">
                      <a:satMod val="175000"/>
                      <a:alpha val="40000"/>
                    </a:schemeClr>
                  </a:glow>
                  <a:innerShdw blurRad="63500" dist="50800" dir="2700000">
                    <a:prstClr val="black">
                      <a:alpha val="50000"/>
                    </a:prstClr>
                  </a:innerShdw>
                </a:effectLst>
                <a:latin typeface="Times New Roman" panose="02020603050405020304" pitchFamily="18" charset="0"/>
                <a:cs typeface="Times New Roman" panose="02020603050405020304" pitchFamily="18" charset="0"/>
              </a:rPr>
              <a:t>Colossians 3:12-17</a:t>
            </a:r>
            <a:endParaRPr lang="en-US" sz="9600" b="1" spc="-150" dirty="0">
              <a:effectLst>
                <a:glow rad="63500">
                  <a:schemeClr val="accent2">
                    <a:satMod val="175000"/>
                    <a:alpha val="40000"/>
                  </a:schemeClr>
                </a:glow>
                <a:innerShdw blurRad="63500" dist="50800" dir="2700000">
                  <a:prstClr val="black">
                    <a:alpha val="50000"/>
                  </a:prst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2843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19878"/>
            <a:ext cx="16256000" cy="9124122"/>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Since</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then, you have been raised with Christ, set your hearts on things above, where Christ is, seated at the right hand of God. 2 Set your minds on things above, not on earthly things</a:t>
            </a:r>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a:t>
            </a:r>
          </a:p>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a:t>
            </a:r>
            <a:endPar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Colossians 3:1,2</a:t>
            </a:r>
            <a:endParaRPr lang="en-US" sz="54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963077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812800" y="47756"/>
            <a:ext cx="14528800" cy="9124122"/>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He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did what was right in </a:t>
            </a:r>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the</a:t>
            </a:r>
          </a:p>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eyes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of the Lord and followed completely the ways of his father David, not turning aside to the right or to the left.</a:t>
            </a:r>
          </a:p>
          <a:p>
            <a:endPar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-- 2 Kings 22:2</a:t>
            </a:r>
            <a:endParaRPr lang="en-US" sz="54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132562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812800" y="47756"/>
            <a:ext cx="14528800" cy="9124122"/>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Therefore</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as God’s chosen people, holy and dearly loved, clothe yourselves with compassion, kindness, humility, gentleness and patience. </a:t>
            </a:r>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a:t>
            </a:r>
          </a:p>
          <a:p>
            <a:endPar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Colossians 3:12-14</a:t>
            </a:r>
            <a:endParaRPr lang="en-US" sz="54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207888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812800" y="47756"/>
            <a:ext cx="14528800" cy="9124122"/>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Bear with each other and forgive one another if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any of you has a grievance against someone. Forgive as the Lord forgave you. </a:t>
            </a:r>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And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over all these virtues put on love, which binds them all together in perfect unity.</a:t>
            </a:r>
            <a:endPar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Colossians 3:12-14</a:t>
            </a:r>
            <a:endParaRPr lang="en-US" sz="54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829503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381000"/>
            <a:ext cx="16256000" cy="876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Let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the peace of Christ rule in your hearts, since as members of one body you were called to peace. And be thankful</a:t>
            </a:r>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a:t>
            </a:r>
          </a:p>
          <a:p>
            <a:endPar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a:t>
            </a:r>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Colossians 3:15</a:t>
            </a:r>
            <a:endParaRPr lang="en-US" sz="66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1721702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381000"/>
            <a:ext cx="16256000" cy="876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300" kern="1200">
                <a:solidFill>
                  <a:schemeClr val="tx1"/>
                </a:solidFill>
                <a:latin typeface="+mj-lt"/>
                <a:ea typeface="+mj-ea"/>
                <a:cs typeface="+mj-cs"/>
              </a:defRPr>
            </a:lvl1pPr>
          </a:lstStyle>
          <a:p>
            <a:r>
              <a:rPr lang="en-US" sz="72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Let </a:t>
            </a:r>
            <a:r>
              <a:rPr lang="en-US" sz="72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the word of Christ dwell among you richly as you teach and admonish one another with all wisdom through psalms, hymns, and songs from the Spirit, singing to God with gratitude in your hearts. </a:t>
            </a:r>
          </a:p>
          <a:p>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 </a:t>
            </a:r>
            <a:r>
              <a:rPr lang="en-US" sz="4800" b="1" spc="-150" dirty="0" smtClean="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rPr>
              <a:t>Colossians 3:16</a:t>
            </a:r>
            <a:endParaRPr lang="en-US" sz="6600" b="1" spc="-150" dirty="0">
              <a:effectLst>
                <a:glow>
                  <a:schemeClr val="tx1"/>
                </a:glow>
                <a:outerShdw blurRad="38100" dist="38100" dir="2700000" algn="tl">
                  <a:srgbClr val="000000">
                    <a:alpha val="43137"/>
                  </a:srgbClr>
                </a:outerShdw>
              </a:effectLst>
              <a:latin typeface="Arial Rounded MT Bold" panose="020F0704030504030204" pitchFamily="34" charset="0"/>
              <a:cs typeface="Times New Roman" panose="02020603050405020304" pitchFamily="18" charset="0"/>
            </a:endParaRPr>
          </a:p>
        </p:txBody>
      </p:sp>
    </p:spTree>
    <p:extLst>
      <p:ext uri="{BB962C8B-B14F-4D97-AF65-F5344CB8AC3E}">
        <p14:creationId xmlns:p14="http://schemas.microsoft.com/office/powerpoint/2010/main" val="1314328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37179</TotalTime>
  <Words>202</Words>
  <Application>Microsoft Office PowerPoint</Application>
  <PresentationFormat>Custom</PresentationFormat>
  <Paragraphs>19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Rounded MT Bold</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The Church: Add to Goodness… Knowledge</dc:title>
  <dc:creator>CJ</dc:creator>
  <cp:lastModifiedBy>paul gruenberg</cp:lastModifiedBy>
  <cp:revision>288</cp:revision>
  <dcterms:created xsi:type="dcterms:W3CDTF">2010-09-11T14:32:25Z</dcterms:created>
  <dcterms:modified xsi:type="dcterms:W3CDTF">2018-06-10T04:02:05Z</dcterms:modified>
</cp:coreProperties>
</file>